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Open Sans ExtraBold"/>
      <p:bold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ExtraBold-bold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OpenSans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cd142eff5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cd142eff5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d142eff5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cd142eff5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cd142eff5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cd142eff5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d142eff5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d142eff5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cd142eff5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cd142eff5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cd142eff5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cd142eff5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cd142eff5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cd142eff5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cd142eff5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cd142eff5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20be74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120be74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120be74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120be74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9e355c6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9e355c6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9e355c63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9e355c63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9e355c63c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9e355c63c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d142eff5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cd142eff5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9e355c63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9e355c63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cd142eff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cd142eff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rect b="b" l="l" r="r" t="t"/>
              <a:pathLst>
                <a:path extrusionOk="0" h="179932" w="179932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rect b="b" l="l" r="r" t="t"/>
              <a:pathLst>
                <a:path extrusionOk="0" h="69456" w="37338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rect b="b" l="l" r="r" t="t"/>
              <a:pathLst>
                <a:path extrusionOk="0" h="12876" w="10517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rect b="b" l="l" r="r" t="t"/>
              <a:pathLst>
                <a:path extrusionOk="0" h="91655" w="42934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rect b="b" l="l" r="r" t="t"/>
              <a:pathLst>
                <a:path extrusionOk="0" h="100820" w="74771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rect b="b" l="l" r="r" t="t"/>
            <a:pathLst>
              <a:path extrusionOk="0" h="26134" w="1071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rect b="b" l="l" r="r" t="t"/>
            <a:pathLst>
              <a:path extrusionOk="0" fill="none" h="58853" w="151954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745708" y="189831"/>
            <a:ext cx="11270975" cy="5208325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769425" y="1432675"/>
            <a:ext cx="5605200" cy="18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2177750" y="3381400"/>
            <a:ext cx="4788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>
            <a:off x="4296407" y="327051"/>
            <a:ext cx="725295" cy="739533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subTitle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6" type="subTitle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13" type="title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14" type="title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15" type="title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/>
        </p:nvSpPr>
        <p:spPr>
          <a:xfrm>
            <a:off x="-1151049" y="1390607"/>
            <a:ext cx="12340225" cy="5765050"/>
          </a:xfrm>
          <a:custGeom>
            <a:rect b="b" l="l" r="r" t="t"/>
            <a:pathLst>
              <a:path extrusionOk="0" h="230602" w="493609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29" name="Google Shape;129;p15"/>
          <p:cNvSpPr/>
          <p:nvPr/>
        </p:nvSpPr>
        <p:spPr>
          <a:xfrm rot="-1216281">
            <a:off x="7342679" y="3896162"/>
            <a:ext cx="517520" cy="527679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130681" y="175422"/>
            <a:ext cx="1656370" cy="1656370"/>
            <a:chOff x="2085525" y="4992125"/>
            <a:chExt cx="481825" cy="481825"/>
          </a:xfrm>
        </p:grpSpPr>
        <p:sp>
          <p:nvSpPr>
            <p:cNvPr id="131" name="Google Shape;131;p1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2973475" y="668525"/>
            <a:ext cx="1968000" cy="720300"/>
          </a:xfrm>
          <a:prstGeom prst="leftArrow">
            <a:avLst>
              <a:gd fmla="val 70149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72000" y="0"/>
            <a:ext cx="4572000" cy="510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5244450" y="1901938"/>
            <a:ext cx="3081000" cy="572700"/>
          </a:xfrm>
          <a:prstGeom prst="roundRect">
            <a:avLst>
              <a:gd fmla="val 2145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18550" y="1901938"/>
            <a:ext cx="3081000" cy="5727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 flipH="1">
            <a:off x="1234625" y="1924413"/>
            <a:ext cx="224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 flipH="1">
            <a:off x="818600" y="2521250"/>
            <a:ext cx="3081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2" type="title"/>
          </p:nvPr>
        </p:nvSpPr>
        <p:spPr>
          <a:xfrm flipH="1">
            <a:off x="5660400" y="1924413"/>
            <a:ext cx="224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6"/>
          <p:cNvSpPr txBox="1"/>
          <p:nvPr>
            <p:ph idx="3" type="subTitle"/>
          </p:nvPr>
        </p:nvSpPr>
        <p:spPr>
          <a:xfrm flipH="1">
            <a:off x="5244375" y="2521250"/>
            <a:ext cx="3081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6"/>
          <p:cNvSpPr/>
          <p:nvPr/>
        </p:nvSpPr>
        <p:spPr>
          <a:xfrm flipH="1">
            <a:off x="4504850" y="3731275"/>
            <a:ext cx="1968000" cy="720300"/>
          </a:xfrm>
          <a:prstGeom prst="leftArrow">
            <a:avLst>
              <a:gd fmla="val 70149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rect b="b" l="l" r="r" t="t"/>
            <a:pathLst>
              <a:path extrusionOk="0" h="252897" w="531789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39975" y="2369350"/>
            <a:ext cx="8064000" cy="214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677538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2" type="subTitle"/>
          </p:nvPr>
        </p:nvSpPr>
        <p:spPr>
          <a:xfrm>
            <a:off x="64152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>
            <p:ph idx="3" type="subTitle"/>
          </p:nvPr>
        </p:nvSpPr>
        <p:spPr>
          <a:xfrm>
            <a:off x="2662138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4" type="subTitle"/>
          </p:nvPr>
        </p:nvSpPr>
        <p:spPr>
          <a:xfrm>
            <a:off x="262607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5" type="subTitle"/>
          </p:nvPr>
        </p:nvSpPr>
        <p:spPr>
          <a:xfrm>
            <a:off x="4646813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6" type="subTitle"/>
          </p:nvPr>
        </p:nvSpPr>
        <p:spPr>
          <a:xfrm>
            <a:off x="4610750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7" type="subTitle"/>
          </p:nvPr>
        </p:nvSpPr>
        <p:spPr>
          <a:xfrm>
            <a:off x="6631413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8" type="subTitle"/>
          </p:nvPr>
        </p:nvSpPr>
        <p:spPr>
          <a:xfrm>
            <a:off x="659542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9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39989" y="3454975"/>
            <a:ext cx="2555100" cy="12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048889" y="1441025"/>
            <a:ext cx="2555100" cy="12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/>
          <p:nvPr/>
        </p:nvSpPr>
        <p:spPr>
          <a:xfrm rot="-5400000">
            <a:off x="2975825" y="2082425"/>
            <a:ext cx="3192300" cy="190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9"/>
          <p:cNvSpPr txBox="1"/>
          <p:nvPr>
            <p:ph idx="1" type="subTitle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2" type="subTitle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3" type="subTitle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4" type="subTitle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6142225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53100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63975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857700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92050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68525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866413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2" type="subTitle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3653138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4" type="subTitle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6442338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6" type="subTitle"/>
          </p:nvPr>
        </p:nvSpPr>
        <p:spPr>
          <a:xfrm>
            <a:off x="6407563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292100" y="1757375"/>
            <a:ext cx="4311900" cy="18033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flipH="1" rot="10800000">
            <a:off x="-1944489" y="-231378"/>
            <a:ext cx="11931050" cy="6619875"/>
          </a:xfrm>
          <a:custGeom>
            <a:rect b="b" l="l" r="r" t="t"/>
            <a:pathLst>
              <a:path extrusionOk="0" h="264795" w="477242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866413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2" type="subTitle"/>
          </p:nvPr>
        </p:nvSpPr>
        <p:spPr>
          <a:xfrm>
            <a:off x="831700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>
            <p:ph idx="3" type="subTitle"/>
          </p:nvPr>
        </p:nvSpPr>
        <p:spPr>
          <a:xfrm>
            <a:off x="3653138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4" type="subTitle"/>
          </p:nvPr>
        </p:nvSpPr>
        <p:spPr>
          <a:xfrm>
            <a:off x="3618375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2"/>
          <p:cNvSpPr txBox="1"/>
          <p:nvPr>
            <p:ph idx="5" type="subTitle"/>
          </p:nvPr>
        </p:nvSpPr>
        <p:spPr>
          <a:xfrm>
            <a:off x="6442338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6" type="subTitle"/>
          </p:nvPr>
        </p:nvSpPr>
        <p:spPr>
          <a:xfrm>
            <a:off x="6407575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7" type="subTitle"/>
          </p:nvPr>
        </p:nvSpPr>
        <p:spPr>
          <a:xfrm>
            <a:off x="866413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8" type="subTitle"/>
          </p:nvPr>
        </p:nvSpPr>
        <p:spPr>
          <a:xfrm>
            <a:off x="831700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9" type="subTitle"/>
          </p:nvPr>
        </p:nvSpPr>
        <p:spPr>
          <a:xfrm>
            <a:off x="3653138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13" type="subTitle"/>
          </p:nvPr>
        </p:nvSpPr>
        <p:spPr>
          <a:xfrm>
            <a:off x="3618375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14" type="subTitle"/>
          </p:nvPr>
        </p:nvSpPr>
        <p:spPr>
          <a:xfrm>
            <a:off x="6442338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5" type="subTitle"/>
          </p:nvPr>
        </p:nvSpPr>
        <p:spPr>
          <a:xfrm>
            <a:off x="6407575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2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39975" y="2097225"/>
            <a:ext cx="8064000" cy="225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721813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2" type="subTitle"/>
          </p:nvPr>
        </p:nvSpPr>
        <p:spPr>
          <a:xfrm>
            <a:off x="831700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>
            <p:ph idx="3" type="subTitle"/>
          </p:nvPr>
        </p:nvSpPr>
        <p:spPr>
          <a:xfrm>
            <a:off x="3508538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4" type="subTitle"/>
          </p:nvPr>
        </p:nvSpPr>
        <p:spPr>
          <a:xfrm>
            <a:off x="3618375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5" type="subTitle"/>
          </p:nvPr>
        </p:nvSpPr>
        <p:spPr>
          <a:xfrm>
            <a:off x="6297700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6" type="subTitle"/>
          </p:nvPr>
        </p:nvSpPr>
        <p:spPr>
          <a:xfrm>
            <a:off x="6407575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 1">
  <p:cSld name="CUSTOM_5_2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" type="subTitle"/>
          </p:nvPr>
        </p:nvSpPr>
        <p:spPr>
          <a:xfrm>
            <a:off x="831688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4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idx="2" type="subTitle"/>
          </p:nvPr>
        </p:nvSpPr>
        <p:spPr>
          <a:xfrm>
            <a:off x="3618363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6407563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4"/>
          <p:cNvSpPr txBox="1"/>
          <p:nvPr>
            <p:ph idx="4" type="subTitle"/>
          </p:nvPr>
        </p:nvSpPr>
        <p:spPr>
          <a:xfrm>
            <a:off x="866413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3653138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6" type="subTitle"/>
          </p:nvPr>
        </p:nvSpPr>
        <p:spPr>
          <a:xfrm>
            <a:off x="6443563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" name="Google Shape;244;p24"/>
          <p:cNvSpPr/>
          <p:nvPr/>
        </p:nvSpPr>
        <p:spPr>
          <a:xfrm>
            <a:off x="1251025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039050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827075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-603260" y="-214188"/>
            <a:ext cx="10641625" cy="5639800"/>
          </a:xfrm>
          <a:custGeom>
            <a:rect b="b" l="l" r="r" t="t"/>
            <a:pathLst>
              <a:path extrusionOk="0" h="225592" w="425665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2938205" y="812500"/>
            <a:ext cx="32676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2983301" y="1695600"/>
            <a:ext cx="31773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2" type="subTitle"/>
          </p:nvPr>
        </p:nvSpPr>
        <p:spPr>
          <a:xfrm>
            <a:off x="2676905" y="38040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/>
        </p:nvSpPr>
        <p:spPr>
          <a:xfrm>
            <a:off x="2676905" y="3197050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836800" y="672250"/>
            <a:ext cx="3611100" cy="1000800"/>
          </a:xfrm>
          <a:prstGeom prst="roundRect">
            <a:avLst>
              <a:gd fmla="val 3722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 rot="-1700808">
            <a:off x="912160" y="2481273"/>
            <a:ext cx="808811" cy="824688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7184356" y="3245278"/>
            <a:ext cx="1640501" cy="1457144"/>
            <a:chOff x="6644304" y="3073628"/>
            <a:chExt cx="576302" cy="511871"/>
          </a:xfrm>
        </p:grpSpPr>
        <p:sp>
          <p:nvSpPr>
            <p:cNvPr id="256" name="Google Shape;256;p2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2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2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 flipH="1">
            <a:off x="7842656" y="2658679"/>
            <a:ext cx="323921" cy="476671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idx="1" type="subTitle"/>
          </p:nvPr>
        </p:nvSpPr>
        <p:spPr>
          <a:xfrm>
            <a:off x="539999" y="2062825"/>
            <a:ext cx="3933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2" type="subTitle"/>
          </p:nvPr>
        </p:nvSpPr>
        <p:spPr>
          <a:xfrm>
            <a:off x="642863" y="170582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0" name="Google Shape;270;p2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6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 txBox="1"/>
          <p:nvPr>
            <p:ph idx="3" type="subTitle"/>
          </p:nvPr>
        </p:nvSpPr>
        <p:spPr>
          <a:xfrm>
            <a:off x="4567574" y="2062825"/>
            <a:ext cx="3933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26"/>
          <p:cNvSpPr txBox="1"/>
          <p:nvPr>
            <p:ph idx="4" type="subTitle"/>
          </p:nvPr>
        </p:nvSpPr>
        <p:spPr>
          <a:xfrm>
            <a:off x="4670438" y="170582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76" name="Google Shape;276;p26"/>
          <p:cNvGrpSpPr/>
          <p:nvPr/>
        </p:nvGrpSpPr>
        <p:grpSpPr>
          <a:xfrm>
            <a:off x="352659" y="3969650"/>
            <a:ext cx="2070296" cy="1898190"/>
            <a:chOff x="6015419" y="3716859"/>
            <a:chExt cx="557671" cy="511283"/>
          </a:xfrm>
        </p:grpSpPr>
        <p:sp>
          <p:nvSpPr>
            <p:cNvPr id="277" name="Google Shape;277;p26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flipH="1" rot="10800000">
            <a:off x="-603260" y="-214188"/>
            <a:ext cx="10641625" cy="5639800"/>
          </a:xfrm>
          <a:custGeom>
            <a:rect b="b" l="l" r="r" t="t"/>
            <a:pathLst>
              <a:path extrusionOk="0" h="225592" w="425665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91" name="Google Shape;291;p27"/>
          <p:cNvSpPr/>
          <p:nvPr/>
        </p:nvSpPr>
        <p:spPr>
          <a:xfrm flipH="1" rot="-9099192">
            <a:off x="912160" y="1905462"/>
            <a:ext cx="808811" cy="824688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2"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rect b="b" l="l" r="r" t="t"/>
            <a:pathLst>
              <a:path extrusionOk="0" h="205597" w="365252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05" name="Google Shape;305;p29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flipH="1" rot="9450118">
            <a:off x="1068684" y="2718342"/>
            <a:ext cx="578577" cy="589935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540000" y="445025"/>
            <a:ext cx="2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5320550" y="377670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5525450" y="3341075"/>
            <a:ext cx="17259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1687738" y="377670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900540" y="3341075"/>
            <a:ext cx="17100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 rot="132724">
            <a:off x="-2261898" y="1863548"/>
            <a:ext cx="12340783" cy="5765311"/>
          </a:xfrm>
          <a:custGeom>
            <a:rect b="b" l="l" r="r" t="t"/>
            <a:pathLst>
              <a:path extrusionOk="0" h="230602" w="493609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47" name="Google Shape;47;p5"/>
          <p:cNvSpPr/>
          <p:nvPr/>
        </p:nvSpPr>
        <p:spPr>
          <a:xfrm flipH="1" rot="1216281">
            <a:off x="781028" y="2427612"/>
            <a:ext cx="517520" cy="527679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422425" y="1436375"/>
            <a:ext cx="4299000" cy="316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445053" y="198569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141294" y="2409146"/>
            <a:ext cx="805530" cy="156840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7214489" y="3744452"/>
            <a:ext cx="2106734" cy="410161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10800000">
            <a:off x="-745708" y="-679594"/>
            <a:ext cx="11270975" cy="5208325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65" name="Google Shape;65;p8"/>
          <p:cNvSpPr/>
          <p:nvPr/>
        </p:nvSpPr>
        <p:spPr>
          <a:xfrm>
            <a:off x="962325" y="3132575"/>
            <a:ext cx="7201800" cy="414000"/>
          </a:xfrm>
          <a:prstGeom prst="roundRect">
            <a:avLst>
              <a:gd fmla="val 3609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 rot="10800000">
            <a:off x="4296407" y="3651977"/>
            <a:ext cx="725295" cy="739533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894600" y="1583263"/>
            <a:ext cx="7354800" cy="14439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600"/>
            </a:lvl1pPr>
          </a:lstStyle>
          <a:p/>
        </p:txBody>
      </p:sp>
      <p:sp>
        <p:nvSpPr>
          <p:cNvPr id="76" name="Google Shape;76;p10"/>
          <p:cNvSpPr/>
          <p:nvPr/>
        </p:nvSpPr>
        <p:spPr>
          <a:xfrm rot="-10384054">
            <a:off x="-745976" y="-679417"/>
            <a:ext cx="11271098" cy="5208382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77" name="Google Shape;77;p10"/>
          <p:cNvSpPr/>
          <p:nvPr/>
        </p:nvSpPr>
        <p:spPr>
          <a:xfrm>
            <a:off x="6476399" y="772212"/>
            <a:ext cx="997012" cy="202041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960275" y="285850"/>
            <a:ext cx="1488573" cy="289832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Airways</a:t>
            </a:r>
            <a:endParaRPr/>
          </a:p>
        </p:txBody>
      </p:sp>
      <p:sp>
        <p:nvSpPr>
          <p:cNvPr id="325" name="Google Shape;325;p30"/>
          <p:cNvSpPr txBox="1"/>
          <p:nvPr>
            <p:ph idx="1" type="subTitle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</a:t>
            </a:r>
            <a:r>
              <a:rPr b="1" lang="en"/>
              <a:t>cheapest flights</a:t>
            </a:r>
            <a:r>
              <a:rPr lang="en"/>
              <a:t> for your next trip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/>
          <p:nvPr>
            <p:ph type="title"/>
          </p:nvPr>
        </p:nvSpPr>
        <p:spPr>
          <a:xfrm>
            <a:off x="540000" y="44502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Homescreen</a:t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>
            <a:off x="142875" y="324515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"/>
          <p:cNvSpPr/>
          <p:nvPr/>
        </p:nvSpPr>
        <p:spPr>
          <a:xfrm>
            <a:off x="3060150" y="1299115"/>
            <a:ext cx="3023700" cy="3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b="6535" l="0" r="0" t="5031"/>
          <a:stretch/>
        </p:blipFill>
        <p:spPr>
          <a:xfrm>
            <a:off x="2156200" y="1345037"/>
            <a:ext cx="1777601" cy="349345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400000" dist="19050">
              <a:srgbClr val="000000">
                <a:alpha val="25000"/>
              </a:srgbClr>
            </a:outerShdw>
          </a:effectLst>
        </p:spPr>
      </p:pic>
      <p:pic>
        <p:nvPicPr>
          <p:cNvPr id="444" name="Google Shape;444;p39"/>
          <p:cNvPicPr preferRelativeResize="0"/>
          <p:nvPr/>
        </p:nvPicPr>
        <p:blipFill rotWithShape="1">
          <a:blip r:embed="rId4">
            <a:alphaModFix/>
          </a:blip>
          <a:srcRect b="5931" l="0" r="0" t="5148"/>
          <a:stretch/>
        </p:blipFill>
        <p:spPr>
          <a:xfrm>
            <a:off x="5223525" y="1348316"/>
            <a:ext cx="1777601" cy="3512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905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540000" y="44502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Search</a:t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142875" y="324515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3060150" y="1299115"/>
            <a:ext cx="3023700" cy="3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40"/>
          <p:cNvPicPr preferRelativeResize="0"/>
          <p:nvPr/>
        </p:nvPicPr>
        <p:blipFill rotWithShape="1">
          <a:blip r:embed="rId3">
            <a:alphaModFix/>
          </a:blip>
          <a:srcRect b="6232" l="0" r="0" t="5357"/>
          <a:stretch/>
        </p:blipFill>
        <p:spPr>
          <a:xfrm>
            <a:off x="3429994" y="476200"/>
            <a:ext cx="2342956" cy="46030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905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"/>
          <p:cNvSpPr txBox="1"/>
          <p:nvPr>
            <p:ph type="title"/>
          </p:nvPr>
        </p:nvSpPr>
        <p:spPr>
          <a:xfrm>
            <a:off x="452700" y="28432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Add to Watchlist</a:t>
            </a:r>
            <a:endParaRPr sz="2700"/>
          </a:p>
        </p:txBody>
      </p:sp>
      <p:sp>
        <p:nvSpPr>
          <p:cNvPr id="460" name="Google Shape;460;p41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142875" y="324515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1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3060150" y="1299115"/>
            <a:ext cx="3023700" cy="3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41"/>
          <p:cNvPicPr preferRelativeResize="0"/>
          <p:nvPr/>
        </p:nvPicPr>
        <p:blipFill rotWithShape="1">
          <a:blip r:embed="rId3">
            <a:alphaModFix/>
          </a:blip>
          <a:srcRect b="6117" l="0" r="0" t="6370"/>
          <a:stretch/>
        </p:blipFill>
        <p:spPr>
          <a:xfrm>
            <a:off x="3619600" y="465125"/>
            <a:ext cx="2336724" cy="45444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19050">
              <a:srgbClr val="000000">
                <a:alpha val="2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 txBox="1"/>
          <p:nvPr>
            <p:ph type="title"/>
          </p:nvPr>
        </p:nvSpPr>
        <p:spPr>
          <a:xfrm>
            <a:off x="4530000" y="1606500"/>
            <a:ext cx="39504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470" name="Google Shape;470;p42"/>
          <p:cNvSpPr txBox="1"/>
          <p:nvPr>
            <p:ph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1" name="Google Shape;471;p42"/>
          <p:cNvSpPr txBox="1"/>
          <p:nvPr>
            <p:ph idx="1" type="subTitle"/>
          </p:nvPr>
        </p:nvSpPr>
        <p:spPr>
          <a:xfrm>
            <a:off x="4567425" y="3807025"/>
            <a:ext cx="32586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DFD &amp; Flow Diagram</a:t>
            </a:r>
            <a:endParaRPr/>
          </a:p>
        </p:txBody>
      </p:sp>
      <p:grpSp>
        <p:nvGrpSpPr>
          <p:cNvPr id="472" name="Google Shape;472;p42"/>
          <p:cNvGrpSpPr/>
          <p:nvPr/>
        </p:nvGrpSpPr>
        <p:grpSpPr>
          <a:xfrm>
            <a:off x="771883" y="1435348"/>
            <a:ext cx="2558895" cy="2272811"/>
            <a:chOff x="6644304" y="3073628"/>
            <a:chExt cx="576302" cy="511871"/>
          </a:xfrm>
        </p:grpSpPr>
        <p:sp>
          <p:nvSpPr>
            <p:cNvPr id="473" name="Google Shape;473;p42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" name="Google Shape;474;p42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75" name="Google Shape;475;p42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2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2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2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0" name="Google Shape;480;p42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42"/>
          <p:cNvGrpSpPr/>
          <p:nvPr/>
        </p:nvGrpSpPr>
        <p:grpSpPr>
          <a:xfrm>
            <a:off x="2464409" y="3061492"/>
            <a:ext cx="988368" cy="988368"/>
            <a:chOff x="1492675" y="4992125"/>
            <a:chExt cx="481825" cy="481825"/>
          </a:xfrm>
        </p:grpSpPr>
        <p:sp>
          <p:nvSpPr>
            <p:cNvPr id="484" name="Google Shape;484;p4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540000" y="1031564"/>
            <a:ext cx="932958" cy="932958"/>
            <a:chOff x="2085525" y="4992125"/>
            <a:chExt cx="481825" cy="481825"/>
          </a:xfrm>
        </p:grpSpPr>
        <p:sp>
          <p:nvSpPr>
            <p:cNvPr id="487" name="Google Shape;487;p4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title"/>
          </p:nvPr>
        </p:nvSpPr>
        <p:spPr>
          <a:xfrm>
            <a:off x="452700" y="28432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Flow Diagram (DFD)</a:t>
            </a:r>
            <a:endParaRPr sz="2700"/>
          </a:p>
        </p:txBody>
      </p:sp>
      <p:sp>
        <p:nvSpPr>
          <p:cNvPr id="494" name="Google Shape;494;p43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/>
          <p:nvPr/>
        </p:nvSpPr>
        <p:spPr>
          <a:xfrm>
            <a:off x="142875" y="324515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3"/>
          <p:cNvSpPr/>
          <p:nvPr/>
        </p:nvSpPr>
        <p:spPr>
          <a:xfrm>
            <a:off x="3060150" y="1299115"/>
            <a:ext cx="3023700" cy="3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0" y="1327698"/>
            <a:ext cx="6688099" cy="36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452700" y="28432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Flow Diagram</a:t>
            </a:r>
            <a:endParaRPr sz="2700"/>
          </a:p>
        </p:txBody>
      </p:sp>
      <p:sp>
        <p:nvSpPr>
          <p:cNvPr id="504" name="Google Shape;504;p44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142875" y="324515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3060150" y="1299115"/>
            <a:ext cx="3023700" cy="3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7300"/>
            <a:ext cx="9143999" cy="374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 txBox="1"/>
          <p:nvPr>
            <p:ph type="title"/>
          </p:nvPr>
        </p:nvSpPr>
        <p:spPr>
          <a:xfrm>
            <a:off x="4330475" y="1606500"/>
            <a:ext cx="41232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Architecture</a:t>
            </a:r>
            <a:endParaRPr sz="4700"/>
          </a:p>
        </p:txBody>
      </p:sp>
      <p:sp>
        <p:nvSpPr>
          <p:cNvPr id="514" name="Google Shape;514;p45"/>
          <p:cNvSpPr txBox="1"/>
          <p:nvPr>
            <p:ph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5" name="Google Shape;515;p45"/>
          <p:cNvSpPr txBox="1"/>
          <p:nvPr>
            <p:ph idx="1" type="subTitle"/>
          </p:nvPr>
        </p:nvSpPr>
        <p:spPr>
          <a:xfrm>
            <a:off x="4567425" y="3807025"/>
            <a:ext cx="36678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Application Architecture</a:t>
            </a:r>
            <a:endParaRPr/>
          </a:p>
        </p:txBody>
      </p:sp>
      <p:grpSp>
        <p:nvGrpSpPr>
          <p:cNvPr id="516" name="Google Shape;516;p45"/>
          <p:cNvGrpSpPr/>
          <p:nvPr/>
        </p:nvGrpSpPr>
        <p:grpSpPr>
          <a:xfrm>
            <a:off x="771883" y="1435348"/>
            <a:ext cx="2558895" cy="2272811"/>
            <a:chOff x="6644304" y="3073628"/>
            <a:chExt cx="576302" cy="511871"/>
          </a:xfrm>
        </p:grpSpPr>
        <p:sp>
          <p:nvSpPr>
            <p:cNvPr id="517" name="Google Shape;517;p4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" name="Google Shape;518;p4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19" name="Google Shape;519;p4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4" name="Google Shape;524;p4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45"/>
          <p:cNvGrpSpPr/>
          <p:nvPr/>
        </p:nvGrpSpPr>
        <p:grpSpPr>
          <a:xfrm>
            <a:off x="2464409" y="3061492"/>
            <a:ext cx="988368" cy="988368"/>
            <a:chOff x="1492675" y="4992125"/>
            <a:chExt cx="481825" cy="481825"/>
          </a:xfrm>
        </p:grpSpPr>
        <p:sp>
          <p:nvSpPr>
            <p:cNvPr id="528" name="Google Shape;528;p45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0" name="Google Shape;530;p45"/>
          <p:cNvGrpSpPr/>
          <p:nvPr/>
        </p:nvGrpSpPr>
        <p:grpSpPr>
          <a:xfrm>
            <a:off x="540000" y="1031564"/>
            <a:ext cx="932958" cy="932958"/>
            <a:chOff x="2085525" y="4992125"/>
            <a:chExt cx="481825" cy="481825"/>
          </a:xfrm>
        </p:grpSpPr>
        <p:sp>
          <p:nvSpPr>
            <p:cNvPr id="531" name="Google Shape;531;p4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"/>
          <p:cNvSpPr txBox="1"/>
          <p:nvPr>
            <p:ph type="title"/>
          </p:nvPr>
        </p:nvSpPr>
        <p:spPr>
          <a:xfrm>
            <a:off x="452700" y="28432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Application Stack</a:t>
            </a:r>
            <a:endParaRPr sz="2700"/>
          </a:p>
        </p:txBody>
      </p:sp>
      <p:sp>
        <p:nvSpPr>
          <p:cNvPr id="538" name="Google Shape;538;p46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142875" y="324515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3060150" y="1299115"/>
            <a:ext cx="3023700" cy="3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63" y="1197500"/>
            <a:ext cx="8801625" cy="38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1" name="Google Shape;331;p31"/>
          <p:cNvSpPr txBox="1"/>
          <p:nvPr>
            <p:ph idx="1" type="subTitle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</a:t>
            </a:r>
            <a:r>
              <a:rPr lang="en"/>
              <a:t>Product</a:t>
            </a:r>
            <a:endParaRPr/>
          </a:p>
        </p:txBody>
      </p:sp>
      <p:sp>
        <p:nvSpPr>
          <p:cNvPr id="332" name="Google Shape;332;p31"/>
          <p:cNvSpPr txBox="1"/>
          <p:nvPr>
            <p:ph idx="2" type="subTitle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overview of the app and steps of the features</a:t>
            </a:r>
            <a:endParaRPr sz="1300"/>
          </a:p>
        </p:txBody>
      </p:sp>
      <p:sp>
        <p:nvSpPr>
          <p:cNvPr id="333" name="Google Shape;333;p31"/>
          <p:cNvSpPr txBox="1"/>
          <p:nvPr>
            <p:ph idx="3" type="subTitle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 List</a:t>
            </a:r>
            <a:endParaRPr/>
          </a:p>
        </p:txBody>
      </p:sp>
      <p:sp>
        <p:nvSpPr>
          <p:cNvPr id="334" name="Google Shape;334;p31"/>
          <p:cNvSpPr txBox="1"/>
          <p:nvPr>
            <p:ph idx="4" type="subTitle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fixed feature list (and the </a:t>
            </a:r>
            <a:r>
              <a:rPr lang="en" sz="1300"/>
              <a:t>ideas</a:t>
            </a:r>
            <a:r>
              <a:rPr lang="en" sz="1300"/>
              <a:t> </a:t>
            </a:r>
            <a:r>
              <a:rPr lang="en" sz="1300"/>
              <a:t>behind them)</a:t>
            </a:r>
            <a:endParaRPr sz="1200"/>
          </a:p>
        </p:txBody>
      </p:sp>
      <p:sp>
        <p:nvSpPr>
          <p:cNvPr id="335" name="Google Shape;335;p31"/>
          <p:cNvSpPr txBox="1"/>
          <p:nvPr>
            <p:ph idx="5" type="subTitle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36" name="Google Shape;336;p31"/>
          <p:cNvSpPr txBox="1"/>
          <p:nvPr>
            <p:ph idx="6" type="subTitle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Application Architecture</a:t>
            </a:r>
            <a:endParaRPr sz="1300"/>
          </a:p>
        </p:txBody>
      </p:sp>
      <p:sp>
        <p:nvSpPr>
          <p:cNvPr id="337" name="Google Shape;337;p31"/>
          <p:cNvSpPr txBox="1"/>
          <p:nvPr>
            <p:ph idx="7" type="subTitle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338" name="Google Shape;338;p31"/>
          <p:cNvSpPr txBox="1"/>
          <p:nvPr>
            <p:ph idx="8" type="subTitle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Flow Diagrams, Flow Charts and more</a:t>
            </a:r>
            <a:endParaRPr sz="1300"/>
          </a:p>
        </p:txBody>
      </p:sp>
      <p:sp>
        <p:nvSpPr>
          <p:cNvPr id="339" name="Google Shape;339;p31"/>
          <p:cNvSpPr txBox="1"/>
          <p:nvPr>
            <p:ph idx="9" type="title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0" name="Google Shape;340;p31"/>
          <p:cNvSpPr txBox="1"/>
          <p:nvPr>
            <p:ph idx="13" type="title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31"/>
          <p:cNvSpPr txBox="1"/>
          <p:nvPr>
            <p:ph idx="14" type="title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2" name="Google Shape;342;p31"/>
          <p:cNvSpPr txBox="1"/>
          <p:nvPr>
            <p:ph idx="15" type="title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List</a:t>
            </a:r>
            <a:endParaRPr/>
          </a:p>
        </p:txBody>
      </p:sp>
      <p:sp>
        <p:nvSpPr>
          <p:cNvPr id="348" name="Google Shape;348;p32"/>
          <p:cNvSpPr txBox="1"/>
          <p:nvPr>
            <p:ph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9" name="Google Shape;349;p32"/>
          <p:cNvSpPr txBox="1"/>
          <p:nvPr>
            <p:ph idx="1" type="subTitle"/>
          </p:nvPr>
        </p:nvSpPr>
        <p:spPr>
          <a:xfrm>
            <a:off x="4567425" y="3807025"/>
            <a:ext cx="32586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list of the features and the ideas behind them</a:t>
            </a:r>
            <a:endParaRPr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771883" y="1435348"/>
            <a:ext cx="2558895" cy="2272811"/>
            <a:chOff x="6644304" y="3073628"/>
            <a:chExt cx="576302" cy="511871"/>
          </a:xfrm>
        </p:grpSpPr>
        <p:sp>
          <p:nvSpPr>
            <p:cNvPr id="351" name="Google Shape;351;p32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32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53" name="Google Shape;353;p32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" name="Google Shape;358;p32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>
            <a:off x="2464409" y="3061492"/>
            <a:ext cx="988368" cy="988368"/>
            <a:chOff x="1492675" y="4992125"/>
            <a:chExt cx="481825" cy="481825"/>
          </a:xfrm>
        </p:grpSpPr>
        <p:sp>
          <p:nvSpPr>
            <p:cNvPr id="362" name="Google Shape;362;p3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4" name="Google Shape;364;p32"/>
          <p:cNvGrpSpPr/>
          <p:nvPr/>
        </p:nvGrpSpPr>
        <p:grpSpPr>
          <a:xfrm>
            <a:off x="540000" y="1031564"/>
            <a:ext cx="932958" cy="932958"/>
            <a:chOff x="2085525" y="4992125"/>
            <a:chExt cx="481825" cy="481825"/>
          </a:xfrm>
        </p:grpSpPr>
        <p:sp>
          <p:nvSpPr>
            <p:cNvPr id="365" name="Google Shape;365;p3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/>
          <p:nvPr/>
        </p:nvSpPr>
        <p:spPr>
          <a:xfrm>
            <a:off x="742190" y="818573"/>
            <a:ext cx="2166841" cy="3506371"/>
          </a:xfrm>
          <a:custGeom>
            <a:rect b="b" l="l" r="r" t="t"/>
            <a:pathLst>
              <a:path extrusionOk="0" h="167789" w="103689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-119844" y="-233142"/>
            <a:ext cx="10042375" cy="5592925"/>
          </a:xfrm>
          <a:custGeom>
            <a:rect b="b" l="l" r="r" t="t"/>
            <a:pathLst>
              <a:path extrusionOk="0" h="223717" w="401695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4" name="Google Shape;374;p33"/>
          <p:cNvSpPr txBox="1"/>
          <p:nvPr>
            <p:ph idx="1" type="subTitle"/>
          </p:nvPr>
        </p:nvSpPr>
        <p:spPr>
          <a:xfrm>
            <a:off x="4239450" y="2521975"/>
            <a:ext cx="3821400" cy="1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booking trips it is mostly hard to find </a:t>
            </a:r>
            <a:r>
              <a:rPr b="1" lang="en" sz="1500"/>
              <a:t>cheap</a:t>
            </a:r>
            <a:r>
              <a:rPr b="1" lang="en" sz="1500"/>
              <a:t> flights</a:t>
            </a:r>
            <a:r>
              <a:rPr lang="en" sz="1500"/>
              <a:t> for famous airline carriers.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Most of all, we often </a:t>
            </a:r>
            <a:r>
              <a:rPr b="1" lang="en" sz="1500"/>
              <a:t>forget to save the flight</a:t>
            </a:r>
            <a:r>
              <a:rPr lang="en" sz="1500"/>
              <a:t> that looked lucrative to us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75" name="Google Shape;375;p33"/>
          <p:cNvSpPr/>
          <p:nvPr/>
        </p:nvSpPr>
        <p:spPr>
          <a:xfrm rot="594583">
            <a:off x="5995425" y="319734"/>
            <a:ext cx="517515" cy="527674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/>
          <p:nvPr/>
        </p:nvSpPr>
        <p:spPr>
          <a:xfrm>
            <a:off x="-752246" y="-1581944"/>
            <a:ext cx="11066900" cy="3570425"/>
          </a:xfrm>
          <a:custGeom>
            <a:rect b="b" l="l" r="r" t="t"/>
            <a:pathLst>
              <a:path extrusionOk="0" h="142817" w="442676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81" name="Google Shape;381;p34"/>
          <p:cNvSpPr txBox="1"/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Budget Airways</a:t>
            </a:r>
            <a:endParaRPr sz="4600"/>
          </a:p>
        </p:txBody>
      </p:sp>
      <p:sp>
        <p:nvSpPr>
          <p:cNvPr id="382" name="Google Shape;382;p34"/>
          <p:cNvSpPr txBox="1"/>
          <p:nvPr>
            <p:ph idx="1" type="subTitle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application to help find you the </a:t>
            </a:r>
            <a:r>
              <a:rPr b="1" lang="en"/>
              <a:t>cheapest flights</a:t>
            </a:r>
            <a:r>
              <a:rPr lang="en"/>
              <a:t> and help you </a:t>
            </a:r>
            <a:r>
              <a:rPr b="1" lang="en"/>
              <a:t>bookmark </a:t>
            </a:r>
            <a:r>
              <a:rPr b="1" lang="en"/>
              <a:t>them</a:t>
            </a:r>
            <a:r>
              <a:rPr lang="en"/>
              <a:t> for your next trip</a:t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 rot="3242653">
            <a:off x="322078" y="1252047"/>
            <a:ext cx="435838" cy="444394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 txBox="1"/>
          <p:nvPr>
            <p:ph idx="4294967295" type="title"/>
          </p:nvPr>
        </p:nvSpPr>
        <p:spPr>
          <a:xfrm>
            <a:off x="2990625" y="609575"/>
            <a:ext cx="32463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Introducing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subTitle"/>
          </p:nvPr>
        </p:nvSpPr>
        <p:spPr>
          <a:xfrm>
            <a:off x="2501775" y="1725300"/>
            <a:ext cx="39903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Authentication</a:t>
            </a:r>
            <a:r>
              <a:rPr lang="en" sz="1300"/>
              <a:t>: Sign In / Sign Up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Flight searcher</a:t>
            </a:r>
            <a:r>
              <a:rPr lang="en" sz="1300"/>
              <a:t>: search flights from upto 50 cities and up to 100’s of airlines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Flight booking redirection</a:t>
            </a:r>
            <a:r>
              <a:rPr lang="en" sz="1300"/>
              <a:t>: instantly </a:t>
            </a:r>
            <a:r>
              <a:rPr lang="en" sz="1300"/>
              <a:t>redirect to the website offering the deal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b="1" lang="en" sz="1300"/>
              <a:t>Flight Watchlist</a:t>
            </a:r>
            <a:r>
              <a:rPr lang="en" sz="1300"/>
              <a:t>: save the flight that caught your eyes so you can never lose it</a:t>
            </a:r>
            <a:endParaRPr sz="1300"/>
          </a:p>
        </p:txBody>
      </p:sp>
      <p:sp>
        <p:nvSpPr>
          <p:cNvPr id="390" name="Google Shape;390;p35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Features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sp>
        <p:nvSpPr>
          <p:cNvPr id="396" name="Google Shape;396;p36"/>
          <p:cNvSpPr txBox="1"/>
          <p:nvPr>
            <p:ph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7" name="Google Shape;397;p36"/>
          <p:cNvSpPr txBox="1"/>
          <p:nvPr>
            <p:ph idx="1" type="subTitle"/>
          </p:nvPr>
        </p:nvSpPr>
        <p:spPr>
          <a:xfrm>
            <a:off x="4567425" y="3807025"/>
            <a:ext cx="32586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overview of the app</a:t>
            </a:r>
            <a:endParaRPr/>
          </a:p>
        </p:txBody>
      </p:sp>
      <p:grpSp>
        <p:nvGrpSpPr>
          <p:cNvPr id="398" name="Google Shape;398;p36"/>
          <p:cNvGrpSpPr/>
          <p:nvPr/>
        </p:nvGrpSpPr>
        <p:grpSpPr>
          <a:xfrm>
            <a:off x="771883" y="1435348"/>
            <a:ext cx="2558895" cy="2272811"/>
            <a:chOff x="6644304" y="3073628"/>
            <a:chExt cx="576302" cy="511871"/>
          </a:xfrm>
        </p:grpSpPr>
        <p:sp>
          <p:nvSpPr>
            <p:cNvPr id="399" name="Google Shape;399;p36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36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1" name="Google Shape;401;p36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" name="Google Shape;406;p36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6"/>
          <p:cNvGrpSpPr/>
          <p:nvPr/>
        </p:nvGrpSpPr>
        <p:grpSpPr>
          <a:xfrm>
            <a:off x="2464409" y="3061492"/>
            <a:ext cx="988368" cy="988368"/>
            <a:chOff x="1492675" y="4992125"/>
            <a:chExt cx="481825" cy="481825"/>
          </a:xfrm>
        </p:grpSpPr>
        <p:sp>
          <p:nvSpPr>
            <p:cNvPr id="410" name="Google Shape;410;p36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" name="Google Shape;412;p36"/>
          <p:cNvGrpSpPr/>
          <p:nvPr/>
        </p:nvGrpSpPr>
        <p:grpSpPr>
          <a:xfrm>
            <a:off x="540000" y="1031564"/>
            <a:ext cx="932958" cy="932958"/>
            <a:chOff x="2085525" y="4992125"/>
            <a:chExt cx="481825" cy="481825"/>
          </a:xfrm>
        </p:grpSpPr>
        <p:sp>
          <p:nvSpPr>
            <p:cNvPr id="413" name="Google Shape;413;p36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>
            <p:ph type="title"/>
          </p:nvPr>
        </p:nvSpPr>
        <p:spPr>
          <a:xfrm>
            <a:off x="336150" y="158250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Authentication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(Sign Up)</a:t>
            </a:r>
            <a:endParaRPr sz="2700"/>
          </a:p>
        </p:txBody>
      </p:sp>
      <p:sp>
        <p:nvSpPr>
          <p:cNvPr id="420" name="Google Shape;420;p37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336150" y="3257625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3">
            <a:alphaModFix/>
          </a:blip>
          <a:srcRect b="6360" l="0" r="0" t="4425"/>
          <a:stretch/>
        </p:blipFill>
        <p:spPr>
          <a:xfrm>
            <a:off x="3387275" y="321150"/>
            <a:ext cx="2404375" cy="47666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220000" dist="1905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316650" y="128975"/>
            <a:ext cx="50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(Sign In)</a:t>
            </a:r>
            <a:endParaRPr/>
          </a:p>
        </p:txBody>
      </p:sp>
      <p:sp>
        <p:nvSpPr>
          <p:cNvPr id="429" name="Google Shape;429;p38"/>
          <p:cNvSpPr/>
          <p:nvPr/>
        </p:nvSpPr>
        <p:spPr>
          <a:xfrm>
            <a:off x="3756762" y="1888994"/>
            <a:ext cx="1630485" cy="2405556"/>
          </a:xfrm>
          <a:custGeom>
            <a:rect b="b" l="l" r="r" t="t"/>
            <a:pathLst>
              <a:path extrusionOk="0" h="180428" w="122294">
                <a:moveTo>
                  <a:pt x="0" y="1"/>
                </a:moveTo>
                <a:lnTo>
                  <a:pt x="0" y="180428"/>
                </a:lnTo>
                <a:lnTo>
                  <a:pt x="122294" y="180428"/>
                </a:lnTo>
                <a:lnTo>
                  <a:pt x="1222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336150" y="3257625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5819100" y="1327700"/>
            <a:ext cx="3023700" cy="16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3007300" y="1284025"/>
            <a:ext cx="3023700" cy="355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 b="6849" l="0" r="0" t="4545"/>
          <a:stretch/>
        </p:blipFill>
        <p:spPr>
          <a:xfrm>
            <a:off x="3359850" y="171525"/>
            <a:ext cx="2459249" cy="4842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1905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